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大夢" initials="大夢" lastIdx="1" clrIdx="0">
    <p:extLst>
      <p:ext uri="{19B8F6BF-5375-455C-9EA6-DF929625EA0E}">
        <p15:presenceInfo xmlns:p15="http://schemas.microsoft.com/office/powerpoint/2012/main" userId="1eed803095c9ec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21T12:40:05.58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97723" y="2682202"/>
            <a:ext cx="9144000" cy="1641490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/>
              <a:t>送り火の道　　　　　　　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91191" y="3948963"/>
            <a:ext cx="9144000" cy="749457"/>
          </a:xfrm>
        </p:spPr>
        <p:txBody>
          <a:bodyPr>
            <a:normAutofit/>
          </a:bodyPr>
          <a:lstStyle/>
          <a:p>
            <a:pPr algn="ctr"/>
            <a:r>
              <a:rPr lang="ja-JP" altLang="en-US" dirty="0" smtClean="0"/>
              <a:t>プレゼンテーション</a:t>
            </a:r>
            <a:r>
              <a:rPr lang="ja-JP" altLang="en-US" dirty="0"/>
              <a:t>　</a:t>
            </a:r>
            <a:r>
              <a:rPr lang="ja-JP" altLang="en-US" dirty="0" smtClean="0"/>
              <a:t>吉川</a:t>
            </a:r>
            <a:r>
              <a:rPr lang="ja-JP" altLang="en-US" dirty="0" smtClean="0"/>
              <a:t>　　　</a:t>
            </a:r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0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857250" indent="-857250">
              <a:lnSpc>
                <a:spcPct val="250000"/>
              </a:lnSpc>
              <a:buFont typeface="+mj-lt"/>
              <a:buAutoNum type="romanUcPeriod"/>
            </a:pPr>
            <a:r>
              <a:rPr kumimoji="1" lang="ja-JP" altLang="en-US" sz="3600" dirty="0" smtClean="0"/>
              <a:t>コンセプト</a:t>
            </a:r>
            <a:endParaRPr kumimoji="1" lang="en-US" altLang="ja-JP" sz="3600" dirty="0" smtClean="0"/>
          </a:p>
          <a:p>
            <a:pPr marL="857250" indent="-857250">
              <a:lnSpc>
                <a:spcPct val="250000"/>
              </a:lnSpc>
              <a:buFont typeface="+mj-lt"/>
              <a:buAutoNum type="romanUcPeriod"/>
            </a:pPr>
            <a:r>
              <a:rPr lang="ja-JP" altLang="en-US" sz="3600" dirty="0" smtClean="0"/>
              <a:t>プレイヤーのアクションについて</a:t>
            </a:r>
            <a:endParaRPr lang="en-US" altLang="ja-JP" sz="3600" dirty="0" smtClean="0"/>
          </a:p>
          <a:p>
            <a:pPr marL="857250" indent="-857250">
              <a:lnSpc>
                <a:spcPct val="250000"/>
              </a:lnSpc>
              <a:buFont typeface="+mj-lt"/>
              <a:buAutoNum type="romanUcPeriod"/>
            </a:pPr>
            <a:r>
              <a:rPr kumimoji="1" lang="ja-JP" altLang="en-US" sz="3600" dirty="0"/>
              <a:t>オリジナル</a:t>
            </a:r>
            <a:r>
              <a:rPr kumimoji="1" lang="ja-JP" altLang="en-US" sz="3600" dirty="0" smtClean="0"/>
              <a:t>の仕様やアピールポイントの解説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21705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 smtClean="0"/>
              <a:t>ゲームのコンセプト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5929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3200" dirty="0" smtClean="0"/>
              <a:t>横スクロールディフェンスアクションゲーム</a:t>
            </a:r>
            <a:endParaRPr kumimoji="1" lang="en-US" altLang="ja-JP" sz="32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ja-JP" sz="32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ja-JP" altLang="en-US" sz="3200" dirty="0" smtClean="0"/>
              <a:t>３つの形態を使い分けて、襲い来る敵から少女を護衛することが目的。</a:t>
            </a:r>
            <a:endParaRPr lang="en-US" altLang="ja-JP" sz="3200" dirty="0"/>
          </a:p>
          <a:p>
            <a:pPr marL="0" indent="0">
              <a:lnSpc>
                <a:spcPct val="100000"/>
              </a:lnSpc>
              <a:buNone/>
            </a:pPr>
            <a:endParaRPr lang="en-US" altLang="ja-JP" sz="32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3200" dirty="0" smtClean="0"/>
              <a:t>プレイヤーは倒されない</a:t>
            </a:r>
            <a:endParaRPr kumimoji="1" lang="ja-JP" altLang="en-US" sz="3200" dirty="0"/>
          </a:p>
        </p:txBody>
      </p:sp>
      <p:pic>
        <p:nvPicPr>
          <p:cNvPr id="4" name="図 3" descr="視線が&lt;strong&gt;怖い&lt;/strong&gt;人の&lt;strong&gt;イラスト&lt;/strong&gt; | かわいいフリー素材集 いらすとや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09" y="5168760"/>
            <a:ext cx="1535097" cy="168924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0302165" y="6553492"/>
            <a:ext cx="175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※</a:t>
            </a:r>
            <a:r>
              <a:rPr kumimoji="1" lang="ja-JP" altLang="en-US" sz="1600" dirty="0"/>
              <a:t>イメージです</a:t>
            </a:r>
          </a:p>
        </p:txBody>
      </p:sp>
    </p:spTree>
    <p:extLst>
      <p:ext uri="{BB962C8B-B14F-4D97-AF65-F5344CB8AC3E}">
        <p14:creationId xmlns:p14="http://schemas.microsoft.com/office/powerpoint/2010/main" val="31048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7346" y="123764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プレイヤーのアクション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9954" y="1635546"/>
            <a:ext cx="10657923" cy="4993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/>
              <a:t>カーソルに　　　　　形態の切り替え　　形態ごとのアクション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追従して移動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Shift</a:t>
            </a:r>
            <a:r>
              <a:rPr lang="ja-JP" altLang="en-US" dirty="0" smtClean="0"/>
              <a:t>でステルス</a:t>
            </a:r>
            <a:r>
              <a:rPr lang="ja-JP" altLang="en-US" dirty="0"/>
              <a:t>　</a:t>
            </a:r>
            <a:r>
              <a:rPr lang="ja-JP" altLang="en-US" dirty="0" smtClean="0"/>
              <a:t>　　　　　　　　</a:t>
            </a:r>
            <a:endParaRPr lang="en-US" altLang="ja-JP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51" y="4016518"/>
            <a:ext cx="872639" cy="13715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31" y="1945810"/>
            <a:ext cx="1105440" cy="165816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575" y="2759983"/>
            <a:ext cx="920470" cy="1589494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743" y="2406652"/>
            <a:ext cx="2217761" cy="1950051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18" y="4349477"/>
            <a:ext cx="2003198" cy="176281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71" y="2219205"/>
            <a:ext cx="1877232" cy="1421206"/>
          </a:xfrm>
          <a:prstGeom prst="rect">
            <a:avLst/>
          </a:prstGeom>
        </p:spPr>
      </p:pic>
      <p:pic>
        <p:nvPicPr>
          <p:cNvPr id="21" name="無題の動画 ‐ Clipchampで作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9329" y="2759983"/>
            <a:ext cx="3529218" cy="3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アピールポイント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90687"/>
            <a:ext cx="10233800" cy="45858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sz="3600" dirty="0" smtClean="0"/>
              <a:t>敵ごとの特徴と挙動</a:t>
            </a:r>
            <a:endParaRPr kumimoji="1" lang="en-US" altLang="ja-JP" sz="3600" dirty="0" smtClean="0"/>
          </a:p>
          <a:p>
            <a:pPr>
              <a:lnSpc>
                <a:spcPct val="150000"/>
              </a:lnSpc>
            </a:pP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26356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99899" y="500062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進捗状況と予定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現在プレイヤー、敵とボスを一体ずつ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敵をあと８体とボス、ステージ、最後にタイトルを作成予定</a:t>
            </a:r>
            <a:endParaRPr lang="en-US" altLang="ja-JP" sz="3600" dirty="0" smtClean="0"/>
          </a:p>
          <a:p>
            <a:pPr>
              <a:lnSpc>
                <a:spcPct val="150000"/>
              </a:lnSpc>
            </a:pPr>
            <a:r>
              <a:rPr lang="ja-JP" altLang="en-US" sz="3600" dirty="0" smtClean="0"/>
              <a:t>ステージ数は制作の進行度で決めます</a:t>
            </a:r>
            <a:endParaRPr lang="en-US" altLang="ja-JP" sz="3600" dirty="0" smtClean="0"/>
          </a:p>
          <a:p>
            <a:pPr>
              <a:lnSpc>
                <a:spcPct val="150000"/>
              </a:lnSpc>
            </a:pPr>
            <a:r>
              <a:rPr lang="ja-JP" altLang="en-US" sz="3600" dirty="0" smtClean="0"/>
              <a:t>余裕があればアイテムを実装したい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267016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奥行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TM04033923[[fn=奥行]]</Template>
  <TotalTime>5884</TotalTime>
  <Words>101</Words>
  <Application>Microsoft Office PowerPoint</Application>
  <PresentationFormat>ワイド画面</PresentationFormat>
  <Paragraphs>30</Paragraphs>
  <Slides>6</Slides>
  <Notes>0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メイリオ</vt:lpstr>
      <vt:lpstr>Arial</vt:lpstr>
      <vt:lpstr>Corbel</vt:lpstr>
      <vt:lpstr>Wingdings</vt:lpstr>
      <vt:lpstr>奥行</vt:lpstr>
      <vt:lpstr>送り火の道　　　　　　　</vt:lpstr>
      <vt:lpstr>目次</vt:lpstr>
      <vt:lpstr>ゲームのコンセプト</vt:lpstr>
      <vt:lpstr>プレイヤーのアクション</vt:lpstr>
      <vt:lpstr>アピールポイント</vt:lpstr>
      <vt:lpstr>進捗状況と予定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大夢</dc:creator>
  <cp:lastModifiedBy>大夢</cp:lastModifiedBy>
  <cp:revision>28</cp:revision>
  <dcterms:created xsi:type="dcterms:W3CDTF">2022-12-07T02:19:41Z</dcterms:created>
  <dcterms:modified xsi:type="dcterms:W3CDTF">2023-01-18T01:29:52Z</dcterms:modified>
</cp:coreProperties>
</file>